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939F"/>
    <a:srgbClr val="1964E6"/>
    <a:srgbClr val="AFDAFF"/>
    <a:srgbClr val="B7CED7"/>
    <a:srgbClr val="34515C"/>
    <a:srgbClr val="78949F"/>
    <a:srgbClr val="AAA9A9"/>
    <a:srgbClr val="203036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6374" autoAdjust="0"/>
  </p:normalViewPr>
  <p:slideViewPr>
    <p:cSldViewPr snapToGrid="0">
      <p:cViewPr>
        <p:scale>
          <a:sx n="100" d="100"/>
          <a:sy n="100" d="100"/>
        </p:scale>
        <p:origin x="1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346B1-D77F-4440-82E8-B70A79E90DB4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2B487-4B4C-4CCC-853F-A2C0D51708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84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Tno1Zd3T6yY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https://www.pexels.com/de-de/foto/app-apps-design-elektrik-147413/</a:t>
            </a:r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https://www.pexels.com/de-de/foto/arbeit-arbeiten-begrifflich-bildschirm-270404/</a:t>
            </a:r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https://www.pexels.com/de-de/foto/business-computer-diagramm-geschaft-241544/</a:t>
            </a:r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https://www.pexels.com/de-de/foto/meer-wasser-ozean-winter-48823/</a:t>
            </a:r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https://unsplash.com/photos/Tno1Zd3T6yY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Annie Spratt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2B487-4B4C-4CCC-853F-A2C0D517080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D8072-98C0-4ED3-9627-F1BC8BC04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F37BAA-9DAE-42CE-B391-C91F5AA8F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16DDD3-7C0E-4CEA-A391-BB001E84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A293B5-94C1-4474-BEA1-07C4616E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595D82-1E12-45EF-BF9A-23B349E7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49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0A34A-C5DC-408B-8283-A4EEEAC5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48C976C-F3CF-4CE1-A163-A88619BCE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AB2E59-4CAF-4113-8BC7-F9047968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63E5FE-DCDB-41F1-AD26-6ED09566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BED4A8-22E5-4A53-B398-A2131E21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71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35535D-6FFF-43C2-B60F-FE224BF8F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6A41F5-F461-43A9-A0B1-FC2F0A42A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D96B34-F309-4E4A-9642-11D28985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8F4D76-687C-4FB9-BBCD-AFDEE90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E18996-2D6A-4A50-8D82-AAB699B0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5C6FC-BB18-4B72-8DC1-93C49E9E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D5655-79E4-448E-BD50-40F375AB3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CAC0E-B0E2-45C4-8631-1207E964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1FF38-AE72-40F5-A304-D76811F1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EFFF3-37E9-4A02-BE9D-4CED3326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7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AF987-2B56-4BEB-B45D-672C520D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7A4B9E-8CEC-428C-A673-8C53E763E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7538D6-18E9-4350-88B1-A7060EC8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CCC9B3-0FBF-4B1D-810B-7F5BA881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E751A8-853A-49FC-B9EA-2ED30AB6D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7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CE6DF-471C-4B02-8B7C-12FEF211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5B861-9B61-454C-A819-FF3271943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F018CA-3A82-4F7F-9C9E-CF34C343D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412C3-A7C4-4148-BFBA-7EFC2D94A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FCE3BD-890C-4775-972E-3781C769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4899FC-679B-42BA-A289-B2E85901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55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79F48-D187-4D87-AC40-3AF785FFF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D94A9F-075B-4A7C-A96C-382EC6A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6AC800-211E-4568-B429-319C1C89D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342D4C-1DD2-4537-9BC2-DEDE02E79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FD762C-65A8-4D18-8A4B-0935D972B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964789-998F-47E6-98F2-EA8DC819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C351FD-DD13-4BD0-BF75-88D6796B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E58DCBD-3C08-4CD4-BC56-F73D4186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38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A9C383-3E7B-42F1-AB60-6E7473EAB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CE93A9-93D0-4C8B-AEDF-C26784949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CDA889-95C5-4009-BB95-7BB199D9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1B25FE-5BC4-42F5-8D6C-C3EE89A0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36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D3966F-ACF7-466D-8FF7-A82E2AEF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EB20D-FF49-423A-8FBD-3359CD0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C66CAC-DE2D-4F69-8940-FCFCB508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89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81859-503B-4C9F-80E3-6DD4A988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0141DE-E4FE-4A07-A537-D4595090B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977544-8DF7-4325-8AA3-E108E9EF6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C5F6FC-25BC-41DA-9C22-BC2D2AC1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BA0D3-EB86-41C3-B613-1E393E85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06DCF7-32CD-4FAB-9BEB-87B69E75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36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C24EE-1369-45F6-B215-1E7D4AE40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4CA1077-C45E-4DB3-A98B-886F097E6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AF9E43-DB16-4204-8FC7-7457A7FA8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079676-A2B6-42B8-9988-383F3199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6FDA06-6711-4D37-9998-7586EE4A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BFD0AB-DDC2-4C50-906F-6A12A748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3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9CA788-86C3-4E24-A802-F93EEBA3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184CF5-BBC8-46CB-B4B8-0358738F9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D9448-D4C5-4BEB-A816-A16FB66FD1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35DF8-E967-4D04-8532-F788101F2752}" type="datetimeFigureOut">
              <a:rPr lang="de-DE" smtClean="0"/>
              <a:t>30.12.2018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543E0-B400-43C3-BC3C-2547CFCF7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CD748E-5DB7-481F-80F7-0CAC41A2D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7DD26-5D63-4CFA-8C9A-3F810EB09E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81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5.sv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jpeg"/><Relationship Id="rId7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1AC427B-30DD-4C7A-8377-20F95D48DDD1}"/>
              </a:ext>
            </a:extLst>
          </p:cNvPr>
          <p:cNvSpPr txBox="1"/>
          <p:nvPr/>
        </p:nvSpPr>
        <p:spPr>
          <a:xfrm>
            <a:off x="1350236" y="2235298"/>
            <a:ext cx="13191674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0" b="1" dirty="0">
                <a:solidFill>
                  <a:srgbClr val="8296A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3F77C4-8F7B-470C-A1D9-CDBFF681C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9" t="22796" r="19115" b="36438"/>
          <a:stretch/>
        </p:blipFill>
        <p:spPr>
          <a:xfrm>
            <a:off x="-4748981" y="-560440"/>
            <a:ext cx="11757582" cy="51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1BD51-586F-47C1-97F4-DAC8B2CA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B6CACA-9125-4A47-8A44-0E637C0F5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2"/>
          <a:stretch/>
        </p:blipFill>
        <p:spPr>
          <a:xfrm>
            <a:off x="4800600" y="-78582"/>
            <a:ext cx="7391400" cy="693658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710EF6D-9ED8-4BC9-983A-40CB210336F1}"/>
              </a:ext>
            </a:extLst>
          </p:cNvPr>
          <p:cNvSpPr txBox="1"/>
          <p:nvPr/>
        </p:nvSpPr>
        <p:spPr>
          <a:xfrm>
            <a:off x="0" y="-78582"/>
            <a:ext cx="4800600" cy="70173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Contact: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9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8B75A-0B6E-4FF6-9E2E-6F484589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DC32E13-2B6C-470D-AF0A-903A42413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387" y="2271135"/>
            <a:ext cx="6668898" cy="43513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83032D6-23B3-490F-8810-AAE9CBAD8561}"/>
              </a:ext>
            </a:extLst>
          </p:cNvPr>
          <p:cNvSpPr txBox="1"/>
          <p:nvPr/>
        </p:nvSpPr>
        <p:spPr>
          <a:xfrm>
            <a:off x="4160055" y="2235298"/>
            <a:ext cx="38933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rgbClr val="8296A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GW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D30D89-EDF3-49C0-A6D4-CF22FF0A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2" y="2857695"/>
            <a:ext cx="29432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1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8B75A-0B6E-4FF6-9E2E-6F484589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DC32E13-2B6C-470D-AF0A-903A42413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387" y="2271135"/>
            <a:ext cx="6668898" cy="43513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83032D6-23B3-490F-8810-AAE9CBAD8561}"/>
              </a:ext>
            </a:extLst>
          </p:cNvPr>
          <p:cNvSpPr txBox="1"/>
          <p:nvPr/>
        </p:nvSpPr>
        <p:spPr>
          <a:xfrm>
            <a:off x="4160055" y="2235298"/>
            <a:ext cx="38933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rgbClr val="8296A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GW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D30D89-EDF3-49C0-A6D4-CF22FF0A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2" y="2857695"/>
            <a:ext cx="2943225" cy="20383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6BE452-DA46-4D0F-B2B5-7A833B1EB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606" y="0"/>
            <a:ext cx="60769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497EC88-6EBB-4F81-BF58-F87B3B32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668" y="0"/>
            <a:ext cx="60769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00459-4D89-4B31-846B-8902A189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Ã¼r eisberg">
            <a:extLst>
              <a:ext uri="{FF2B5EF4-FFF2-40B4-BE49-F238E27FC236}">
                <a16:creationId xmlns:a16="http://schemas.microsoft.com/office/drawing/2014/main" id="{0F1952F4-1C2A-4A5F-9F3D-21E2CE3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1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eisberg">
            <a:extLst>
              <a:ext uri="{FF2B5EF4-FFF2-40B4-BE49-F238E27FC236}">
                <a16:creationId xmlns:a16="http://schemas.microsoft.com/office/drawing/2014/main" id="{D2D621B8-D034-4001-AECE-43AB36CE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849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7F0B530-B685-49FE-91EB-4653B9293AD3}"/>
              </a:ext>
            </a:extLst>
          </p:cNvPr>
          <p:cNvSpPr/>
          <p:nvPr/>
        </p:nvSpPr>
        <p:spPr>
          <a:xfrm>
            <a:off x="6096000" y="0"/>
            <a:ext cx="6096000" cy="8483600"/>
          </a:xfrm>
          <a:prstGeom prst="rect">
            <a:avLst/>
          </a:prstGeom>
          <a:solidFill>
            <a:schemeClr val="dk1">
              <a:alpha val="5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64DF1C-6C9F-4791-B793-319821588B3A}"/>
              </a:ext>
            </a:extLst>
          </p:cNvPr>
          <p:cNvSpPr/>
          <p:nvPr/>
        </p:nvSpPr>
        <p:spPr>
          <a:xfrm>
            <a:off x="6096000" y="2558089"/>
            <a:ext cx="6096000" cy="5847760"/>
          </a:xfrm>
          <a:prstGeom prst="rect">
            <a:avLst/>
          </a:prstGeom>
          <a:solidFill>
            <a:srgbClr val="073F7C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A4D767-6A18-4426-9BE3-B83F0C6558DB}"/>
              </a:ext>
            </a:extLst>
          </p:cNvPr>
          <p:cNvSpPr txBox="1"/>
          <p:nvPr/>
        </p:nvSpPr>
        <p:spPr>
          <a:xfrm>
            <a:off x="-34522" y="31906"/>
            <a:ext cx="3745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>
                <a:latin typeface="Verdana" panose="020B0604030504040204" pitchFamily="34" charset="0"/>
                <a:ea typeface="Verdana" panose="020B0604030504040204" pitchFamily="34" charset="0"/>
              </a:rPr>
              <a:t>GW</a:t>
            </a:r>
            <a:endParaRPr lang="de-DE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DA5BE9-A128-444C-9DEE-E7FC163BDDE5}"/>
              </a:ext>
            </a:extLst>
          </p:cNvPr>
          <p:cNvSpPr txBox="1"/>
          <p:nvPr/>
        </p:nvSpPr>
        <p:spPr>
          <a:xfrm>
            <a:off x="8123637" y="362959"/>
            <a:ext cx="4738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bg1">
                    <a:lumMod val="85000"/>
                  </a:schemeClr>
                </a:solidFill>
              </a:rPr>
              <a:t>GUSTAV WILLIG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C087722-E9BB-4E2A-A8B0-D5D84ECCCA65}"/>
              </a:ext>
            </a:extLst>
          </p:cNvPr>
          <p:cNvSpPr txBox="1"/>
          <p:nvPr/>
        </p:nvSpPr>
        <p:spPr>
          <a:xfrm>
            <a:off x="6724651" y="1199997"/>
            <a:ext cx="889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75000"/>
                  </a:schemeClr>
                </a:solidFill>
              </a:rPr>
              <a:t>FRONT-END DEVELOPER | ENGINEER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8F09102-0FD8-43F0-BB1C-ACDE40B5F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6"/>
          <a:stretch/>
        </p:blipFill>
        <p:spPr>
          <a:xfrm>
            <a:off x="6213747" y="2968479"/>
            <a:ext cx="1314764" cy="12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67CA560-29EE-4E2E-B6E5-E1ACDD2EA1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6" t="-131" r="31224" b="131"/>
          <a:stretch/>
        </p:blipFill>
        <p:spPr>
          <a:xfrm>
            <a:off x="6212595" y="4283406"/>
            <a:ext cx="1290102" cy="12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1" name="Grafik 1030">
            <a:extLst>
              <a:ext uri="{FF2B5EF4-FFF2-40B4-BE49-F238E27FC236}">
                <a16:creationId xmlns:a16="http://schemas.microsoft.com/office/drawing/2014/main" id="{590A3DC3-C0FC-408C-9703-E303DA83EF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1" r="1"/>
          <a:stretch/>
        </p:blipFill>
        <p:spPr>
          <a:xfrm>
            <a:off x="6239561" y="5598334"/>
            <a:ext cx="1263136" cy="12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37" name="Gerader Verbinder 1036">
            <a:extLst>
              <a:ext uri="{FF2B5EF4-FFF2-40B4-BE49-F238E27FC236}">
                <a16:creationId xmlns:a16="http://schemas.microsoft.com/office/drawing/2014/main" id="{5E3FAC82-178F-4093-B125-C1B3E037FFA3}"/>
              </a:ext>
            </a:extLst>
          </p:cNvPr>
          <p:cNvCxnSpPr>
            <a:cxnSpLocks/>
          </p:cNvCxnSpPr>
          <p:nvPr/>
        </p:nvCxnSpPr>
        <p:spPr>
          <a:xfrm>
            <a:off x="6212595" y="6953250"/>
            <a:ext cx="5874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feld 1038">
            <a:extLst>
              <a:ext uri="{FF2B5EF4-FFF2-40B4-BE49-F238E27FC236}">
                <a16:creationId xmlns:a16="http://schemas.microsoft.com/office/drawing/2014/main" id="{36CE4724-1AEE-4F44-928C-695F1A91A0F5}"/>
              </a:ext>
            </a:extLst>
          </p:cNvPr>
          <p:cNvSpPr txBox="1"/>
          <p:nvPr/>
        </p:nvSpPr>
        <p:spPr>
          <a:xfrm>
            <a:off x="7528511" y="3133061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APPIFLY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58FC47D-68E4-4CAA-9DCA-AF471094EAC7}"/>
              </a:ext>
            </a:extLst>
          </p:cNvPr>
          <p:cNvSpPr txBox="1"/>
          <p:nvPr/>
        </p:nvSpPr>
        <p:spPr>
          <a:xfrm>
            <a:off x="7528511" y="5543406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APPIFLY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FB0F403-F2F4-47BF-8423-2FD72F59F9E3}"/>
              </a:ext>
            </a:extLst>
          </p:cNvPr>
          <p:cNvSpPr txBox="1"/>
          <p:nvPr/>
        </p:nvSpPr>
        <p:spPr>
          <a:xfrm>
            <a:off x="7589735" y="4194380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APPIFLY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6BF0906-F18E-4CFD-8EA2-1CA6BC8E8193}"/>
              </a:ext>
            </a:extLst>
          </p:cNvPr>
          <p:cNvSpPr txBox="1"/>
          <p:nvPr/>
        </p:nvSpPr>
        <p:spPr>
          <a:xfrm>
            <a:off x="7553497" y="3423181"/>
            <a:ext cx="385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85000"/>
                  </a:schemeClr>
                </a:solidFill>
              </a:rPr>
              <a:t>Appifly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40" name="Grafik 1039">
            <a:extLst>
              <a:ext uri="{FF2B5EF4-FFF2-40B4-BE49-F238E27FC236}">
                <a16:creationId xmlns:a16="http://schemas.microsoft.com/office/drawing/2014/main" id="{4B35F09F-6139-4DB8-B36B-A2D07F3EE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185" y="-53398"/>
            <a:ext cx="10622830" cy="6858000"/>
          </a:xfrm>
          <a:prstGeom prst="rect">
            <a:avLst/>
          </a:prstGeom>
        </p:spPr>
      </p:pic>
      <p:pic>
        <p:nvPicPr>
          <p:cNvPr id="1042" name="Grafik 1041">
            <a:extLst>
              <a:ext uri="{FF2B5EF4-FFF2-40B4-BE49-F238E27FC236}">
                <a16:creationId xmlns:a16="http://schemas.microsoft.com/office/drawing/2014/main" id="{414AB865-3EB1-4F17-AEEB-2C756B049B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461" t="22083" r="22310" b="36635"/>
          <a:stretch/>
        </p:blipFill>
        <p:spPr>
          <a:xfrm>
            <a:off x="5283200" y="3022210"/>
            <a:ext cx="1464433" cy="601524"/>
          </a:xfrm>
          <a:prstGeom prst="rect">
            <a:avLst/>
          </a:prstGeom>
        </p:spPr>
      </p:pic>
      <p:pic>
        <p:nvPicPr>
          <p:cNvPr id="1043" name="Grafik 1042">
            <a:extLst>
              <a:ext uri="{FF2B5EF4-FFF2-40B4-BE49-F238E27FC236}">
                <a16:creationId xmlns:a16="http://schemas.microsoft.com/office/drawing/2014/main" id="{FEF22666-D75A-491F-810E-750782967D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082" b="36635"/>
          <a:stretch/>
        </p:blipFill>
        <p:spPr>
          <a:xfrm>
            <a:off x="4919370" y="3022210"/>
            <a:ext cx="2353260" cy="6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7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00459-4D89-4B31-846B-8902A189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Ã¼r eisberg">
            <a:extLst>
              <a:ext uri="{FF2B5EF4-FFF2-40B4-BE49-F238E27FC236}">
                <a16:creationId xmlns:a16="http://schemas.microsoft.com/office/drawing/2014/main" id="{0F1952F4-1C2A-4A5F-9F3D-21E2CE3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1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ages.unsplash.com/photo-1543470373-e055b73a8f29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392FFBED-F761-48C7-866B-98555963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73" t="16751"/>
          <a:stretch/>
        </p:blipFill>
        <p:spPr bwMode="auto">
          <a:xfrm>
            <a:off x="-103573" y="-101600"/>
            <a:ext cx="12295571" cy="881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7F0B530-B685-49FE-91EB-4653B9293AD3}"/>
              </a:ext>
            </a:extLst>
          </p:cNvPr>
          <p:cNvSpPr/>
          <p:nvPr/>
        </p:nvSpPr>
        <p:spPr>
          <a:xfrm>
            <a:off x="6096000" y="0"/>
            <a:ext cx="6096000" cy="84836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64DF1C-6C9F-4791-B793-319821588B3A}"/>
              </a:ext>
            </a:extLst>
          </p:cNvPr>
          <p:cNvSpPr/>
          <p:nvPr/>
        </p:nvSpPr>
        <p:spPr>
          <a:xfrm>
            <a:off x="6096000" y="3962400"/>
            <a:ext cx="6096000" cy="4753737"/>
          </a:xfrm>
          <a:prstGeom prst="rect">
            <a:avLst/>
          </a:prstGeom>
          <a:solidFill>
            <a:srgbClr val="7F9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DA5BE9-A128-444C-9DEE-E7FC163BDDE5}"/>
              </a:ext>
            </a:extLst>
          </p:cNvPr>
          <p:cNvSpPr txBox="1"/>
          <p:nvPr/>
        </p:nvSpPr>
        <p:spPr>
          <a:xfrm>
            <a:off x="8161731" y="-14676"/>
            <a:ext cx="4738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bg1">
                    <a:lumMod val="85000"/>
                  </a:schemeClr>
                </a:solidFill>
              </a:rPr>
              <a:t>GUSTAV WILLIG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C087722-E9BB-4E2A-A8B0-D5D84ECCCA65}"/>
              </a:ext>
            </a:extLst>
          </p:cNvPr>
          <p:cNvSpPr txBox="1"/>
          <p:nvPr/>
        </p:nvSpPr>
        <p:spPr>
          <a:xfrm>
            <a:off x="6708337" y="689648"/>
            <a:ext cx="889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85000"/>
                  </a:schemeClr>
                </a:solidFill>
              </a:rPr>
              <a:t>FRONT-END DEVELOPER | ENGINEER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8F09102-0FD8-43F0-BB1C-ACDE40B5FD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6"/>
          <a:stretch/>
        </p:blipFill>
        <p:spPr>
          <a:xfrm>
            <a:off x="6176798" y="4070817"/>
            <a:ext cx="1314765" cy="12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67CA560-29EE-4E2E-B6E5-E1ACDD2EA1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6" t="-131" r="31224" b="131"/>
          <a:stretch/>
        </p:blipFill>
        <p:spPr>
          <a:xfrm>
            <a:off x="6164805" y="5330817"/>
            <a:ext cx="1290102" cy="12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1" name="Grafik 1030">
            <a:extLst>
              <a:ext uri="{FF2B5EF4-FFF2-40B4-BE49-F238E27FC236}">
                <a16:creationId xmlns:a16="http://schemas.microsoft.com/office/drawing/2014/main" id="{590A3DC3-C0FC-408C-9703-E303DA83EF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1" r="1"/>
          <a:stretch/>
        </p:blipFill>
        <p:spPr>
          <a:xfrm>
            <a:off x="6173809" y="6590817"/>
            <a:ext cx="1263136" cy="12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BEB2BE2-17EF-4966-B90F-767181F46005}"/>
              </a:ext>
            </a:extLst>
          </p:cNvPr>
          <p:cNvSpPr txBox="1"/>
          <p:nvPr/>
        </p:nvSpPr>
        <p:spPr>
          <a:xfrm>
            <a:off x="7471492" y="4171043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APPIFLY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6B4D63C-CF78-4E17-A05B-A483ACDEE107}"/>
              </a:ext>
            </a:extLst>
          </p:cNvPr>
          <p:cNvSpPr txBox="1"/>
          <p:nvPr/>
        </p:nvSpPr>
        <p:spPr>
          <a:xfrm>
            <a:off x="7471492" y="6647540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de-DE" sz="2000" dirty="0" err="1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ECDDEB3-E17E-476C-8B79-1FD16B317F10}"/>
              </a:ext>
            </a:extLst>
          </p:cNvPr>
          <p:cNvSpPr txBox="1"/>
          <p:nvPr/>
        </p:nvSpPr>
        <p:spPr>
          <a:xfrm>
            <a:off x="7532716" y="5232362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APPIFLY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ECD0265-A9E8-4E1B-9319-1CEAC7EA9D16}"/>
              </a:ext>
            </a:extLst>
          </p:cNvPr>
          <p:cNvSpPr txBox="1"/>
          <p:nvPr/>
        </p:nvSpPr>
        <p:spPr>
          <a:xfrm>
            <a:off x="7496478" y="4461163"/>
            <a:ext cx="3857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85000"/>
                  </a:schemeClr>
                </a:solidFill>
              </a:rPr>
              <a:t>https://github.com/udacity/Appifly</a:t>
            </a: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C50307D-91A1-438E-9887-44741BD5BBFF}"/>
              </a:ext>
            </a:extLst>
          </p:cNvPr>
          <p:cNvSpPr txBox="1"/>
          <p:nvPr/>
        </p:nvSpPr>
        <p:spPr>
          <a:xfrm>
            <a:off x="7534325" y="5581546"/>
            <a:ext cx="3857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85000"/>
                  </a:schemeClr>
                </a:solidFill>
              </a:rPr>
              <a:t>https://github.com/udacity/Appifly</a:t>
            </a: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68B109-CCB8-4747-8BE7-3F80ACCFF267}"/>
              </a:ext>
            </a:extLst>
          </p:cNvPr>
          <p:cNvSpPr txBox="1"/>
          <p:nvPr/>
        </p:nvSpPr>
        <p:spPr>
          <a:xfrm>
            <a:off x="7488077" y="6949963"/>
            <a:ext cx="3857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AAA9A9"/>
                </a:solidFill>
              </a:rPr>
              <a:t>https://github.com/udacity/Appifly</a:t>
            </a: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Grafik 13" descr="Callcenter">
            <a:extLst>
              <a:ext uri="{FF2B5EF4-FFF2-40B4-BE49-F238E27FC236}">
                <a16:creationId xmlns:a16="http://schemas.microsoft.com/office/drawing/2014/main" id="{E77827CB-A212-47F1-ABCB-1C5478D6EF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82602" y="8164851"/>
            <a:ext cx="365234" cy="365234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953E29D8-9435-471A-A8A7-A16C456A3D57}"/>
              </a:ext>
            </a:extLst>
          </p:cNvPr>
          <p:cNvCxnSpPr/>
          <p:nvPr/>
        </p:nvCxnSpPr>
        <p:spPr>
          <a:xfrm>
            <a:off x="6524625" y="8055547"/>
            <a:ext cx="5457825" cy="0"/>
          </a:xfrm>
          <a:prstGeom prst="line">
            <a:avLst/>
          </a:prstGeom>
          <a:ln>
            <a:solidFill>
              <a:srgbClr val="AA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" name="Gruppieren 2047">
            <a:extLst>
              <a:ext uri="{FF2B5EF4-FFF2-40B4-BE49-F238E27FC236}">
                <a16:creationId xmlns:a16="http://schemas.microsoft.com/office/drawing/2014/main" id="{B03499F7-6946-4EB9-8B23-C1F7DE030D42}"/>
              </a:ext>
            </a:extLst>
          </p:cNvPr>
          <p:cNvGrpSpPr/>
          <p:nvPr/>
        </p:nvGrpSpPr>
        <p:grpSpPr>
          <a:xfrm>
            <a:off x="9187456" y="8157916"/>
            <a:ext cx="408078" cy="369332"/>
            <a:chOff x="10846520" y="6228424"/>
            <a:chExt cx="489515" cy="443039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0DBDB79-4826-4AE4-A540-4DDE0CC32EC8}"/>
                </a:ext>
              </a:extLst>
            </p:cNvPr>
            <p:cNvSpPr/>
            <p:nvPr/>
          </p:nvSpPr>
          <p:spPr>
            <a:xfrm>
              <a:off x="10859017" y="6280285"/>
              <a:ext cx="365629" cy="365630"/>
            </a:xfrm>
            <a:prstGeom prst="ellipse">
              <a:avLst/>
            </a:prstGeom>
            <a:solidFill>
              <a:srgbClr val="AA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415F983-C850-4E9B-A4DE-E317EA36DFEB}"/>
                </a:ext>
              </a:extLst>
            </p:cNvPr>
            <p:cNvSpPr txBox="1"/>
            <p:nvPr/>
          </p:nvSpPr>
          <p:spPr>
            <a:xfrm>
              <a:off x="10846520" y="6228424"/>
              <a:ext cx="489515" cy="44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203036"/>
                  </a:solidFill>
                </a:rPr>
                <a:t>in</a:t>
              </a:r>
              <a:endParaRPr lang="de-DE" sz="1200" b="1" dirty="0">
                <a:solidFill>
                  <a:srgbClr val="203036"/>
                </a:solidFill>
              </a:endParaRPr>
            </a:p>
          </p:txBody>
        </p:sp>
      </p:grpSp>
      <p:pic>
        <p:nvPicPr>
          <p:cNvPr id="2051" name="Grafik 2050">
            <a:extLst>
              <a:ext uri="{FF2B5EF4-FFF2-40B4-BE49-F238E27FC236}">
                <a16:creationId xmlns:a16="http://schemas.microsoft.com/office/drawing/2014/main" id="{B71732C3-2B02-4B27-B5CB-4B87FCEBF8F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19" y="8195068"/>
            <a:ext cx="304800" cy="304800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72247E86-723B-41F5-95BE-47AC405BDC8A}"/>
              </a:ext>
            </a:extLst>
          </p:cNvPr>
          <p:cNvSpPr txBox="1"/>
          <p:nvPr/>
        </p:nvSpPr>
        <p:spPr>
          <a:xfrm>
            <a:off x="-34522" y="31906"/>
            <a:ext cx="3745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>
                <a:latin typeface="Verdana" panose="020B0604030504040204" pitchFamily="34" charset="0"/>
                <a:ea typeface="Verdana" panose="020B0604030504040204" pitchFamily="34" charset="0"/>
              </a:rPr>
              <a:t>GW</a:t>
            </a:r>
            <a:endParaRPr lang="de-DE" sz="4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75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00459-4D89-4B31-846B-8902A189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Ã¼r eisberg">
            <a:extLst>
              <a:ext uri="{FF2B5EF4-FFF2-40B4-BE49-F238E27FC236}">
                <a16:creationId xmlns:a16="http://schemas.microsoft.com/office/drawing/2014/main" id="{0F1952F4-1C2A-4A5F-9F3D-21E2CE38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1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ages.unsplash.com/photo-1543470373-e055b73a8f29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392FFBED-F761-48C7-866B-98555963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3" t="16751"/>
          <a:stretch/>
        </p:blipFill>
        <p:spPr bwMode="auto">
          <a:xfrm>
            <a:off x="-103573" y="-101600"/>
            <a:ext cx="12295571" cy="881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7F0B530-B685-49FE-91EB-4653B9293AD3}"/>
              </a:ext>
            </a:extLst>
          </p:cNvPr>
          <p:cNvSpPr/>
          <p:nvPr/>
        </p:nvSpPr>
        <p:spPr>
          <a:xfrm>
            <a:off x="6096000" y="0"/>
            <a:ext cx="6096000" cy="8483600"/>
          </a:xfrm>
          <a:prstGeom prst="rect">
            <a:avLst/>
          </a:prstGeom>
          <a:solidFill>
            <a:schemeClr val="dk1">
              <a:alpha val="5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64DF1C-6C9F-4791-B793-319821588B3A}"/>
              </a:ext>
            </a:extLst>
          </p:cNvPr>
          <p:cNvSpPr/>
          <p:nvPr/>
        </p:nvSpPr>
        <p:spPr>
          <a:xfrm>
            <a:off x="6096000" y="3962400"/>
            <a:ext cx="6096000" cy="4753737"/>
          </a:xfrm>
          <a:prstGeom prst="rect">
            <a:avLst/>
          </a:prstGeom>
          <a:solidFill>
            <a:srgbClr val="344C56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A4D767-6A18-4426-9BE3-B83F0C6558DB}"/>
              </a:ext>
            </a:extLst>
          </p:cNvPr>
          <p:cNvSpPr txBox="1"/>
          <p:nvPr/>
        </p:nvSpPr>
        <p:spPr>
          <a:xfrm>
            <a:off x="6096000" y="-22350"/>
            <a:ext cx="3745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GW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DA5BE9-A128-444C-9DEE-E7FC163BDDE5}"/>
              </a:ext>
            </a:extLst>
          </p:cNvPr>
          <p:cNvSpPr txBox="1"/>
          <p:nvPr/>
        </p:nvSpPr>
        <p:spPr>
          <a:xfrm>
            <a:off x="8161731" y="-14676"/>
            <a:ext cx="4738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bg1">
                    <a:lumMod val="85000"/>
                  </a:schemeClr>
                </a:solidFill>
              </a:rPr>
              <a:t>GUSTAV WILLIG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C087722-E9BB-4E2A-A8B0-D5D84ECCCA65}"/>
              </a:ext>
            </a:extLst>
          </p:cNvPr>
          <p:cNvSpPr txBox="1"/>
          <p:nvPr/>
        </p:nvSpPr>
        <p:spPr>
          <a:xfrm>
            <a:off x="6708337" y="689648"/>
            <a:ext cx="889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85000"/>
                  </a:schemeClr>
                </a:solidFill>
              </a:rPr>
              <a:t>FRONT-END DEVELOPER | ENGINEER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8F09102-0FD8-43F0-BB1C-ACDE40B5F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6"/>
          <a:stretch/>
        </p:blipFill>
        <p:spPr>
          <a:xfrm>
            <a:off x="6176798" y="4070817"/>
            <a:ext cx="1314765" cy="12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67CA560-29EE-4E2E-B6E5-E1ACDD2EA1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6" t="-131" r="31224" b="131"/>
          <a:stretch/>
        </p:blipFill>
        <p:spPr>
          <a:xfrm>
            <a:off x="6164805" y="5330817"/>
            <a:ext cx="1290102" cy="12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1" name="Grafik 1030">
            <a:extLst>
              <a:ext uri="{FF2B5EF4-FFF2-40B4-BE49-F238E27FC236}">
                <a16:creationId xmlns:a16="http://schemas.microsoft.com/office/drawing/2014/main" id="{590A3DC3-C0FC-408C-9703-E303DA83EF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1" r="1"/>
          <a:stretch/>
        </p:blipFill>
        <p:spPr>
          <a:xfrm>
            <a:off x="6173809" y="6590817"/>
            <a:ext cx="1263136" cy="126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BEB2BE2-17EF-4966-B90F-767181F46005}"/>
              </a:ext>
            </a:extLst>
          </p:cNvPr>
          <p:cNvSpPr txBox="1"/>
          <p:nvPr/>
        </p:nvSpPr>
        <p:spPr>
          <a:xfrm>
            <a:off x="7471492" y="4171043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APPIFLY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6B4D63C-CF78-4E17-A05B-A483ACDEE107}"/>
              </a:ext>
            </a:extLst>
          </p:cNvPr>
          <p:cNvSpPr txBox="1"/>
          <p:nvPr/>
        </p:nvSpPr>
        <p:spPr>
          <a:xfrm>
            <a:off x="7471492" y="6647540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APPIFLY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ECDDEB3-E17E-476C-8B79-1FD16B317F10}"/>
              </a:ext>
            </a:extLst>
          </p:cNvPr>
          <p:cNvSpPr txBox="1"/>
          <p:nvPr/>
        </p:nvSpPr>
        <p:spPr>
          <a:xfrm>
            <a:off x="7532716" y="5232362"/>
            <a:ext cx="385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APPIFLY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ECD0265-A9E8-4E1B-9319-1CEAC7EA9D16}"/>
              </a:ext>
            </a:extLst>
          </p:cNvPr>
          <p:cNvSpPr txBox="1"/>
          <p:nvPr/>
        </p:nvSpPr>
        <p:spPr>
          <a:xfrm>
            <a:off x="7496478" y="4461163"/>
            <a:ext cx="3857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85000"/>
                  </a:schemeClr>
                </a:solidFill>
              </a:rPr>
              <a:t>https://github.com/udacity/Appifly</a:t>
            </a: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C50307D-91A1-438E-9887-44741BD5BBFF}"/>
              </a:ext>
            </a:extLst>
          </p:cNvPr>
          <p:cNvSpPr txBox="1"/>
          <p:nvPr/>
        </p:nvSpPr>
        <p:spPr>
          <a:xfrm>
            <a:off x="7534325" y="5581546"/>
            <a:ext cx="3857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85000"/>
                  </a:schemeClr>
                </a:solidFill>
              </a:rPr>
              <a:t>https://github.com/udacity/Appifly</a:t>
            </a: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68B109-CCB8-4747-8BE7-3F80ACCFF267}"/>
              </a:ext>
            </a:extLst>
          </p:cNvPr>
          <p:cNvSpPr txBox="1"/>
          <p:nvPr/>
        </p:nvSpPr>
        <p:spPr>
          <a:xfrm>
            <a:off x="7488077" y="6949963"/>
            <a:ext cx="3857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AAA9A9"/>
                </a:solidFill>
              </a:rPr>
              <a:t>https://github.com/udacity/Appifly</a:t>
            </a: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Grafik 13" descr="Callcenter">
            <a:extLst>
              <a:ext uri="{FF2B5EF4-FFF2-40B4-BE49-F238E27FC236}">
                <a16:creationId xmlns:a16="http://schemas.microsoft.com/office/drawing/2014/main" id="{E77827CB-A212-47F1-ABCB-1C5478D6E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2602" y="8164851"/>
            <a:ext cx="365234" cy="365234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953E29D8-9435-471A-A8A7-A16C456A3D57}"/>
              </a:ext>
            </a:extLst>
          </p:cNvPr>
          <p:cNvCxnSpPr/>
          <p:nvPr/>
        </p:nvCxnSpPr>
        <p:spPr>
          <a:xfrm>
            <a:off x="6524625" y="8055547"/>
            <a:ext cx="5457825" cy="0"/>
          </a:xfrm>
          <a:prstGeom prst="line">
            <a:avLst/>
          </a:prstGeom>
          <a:ln>
            <a:solidFill>
              <a:srgbClr val="AA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" name="Gruppieren 2047">
            <a:extLst>
              <a:ext uri="{FF2B5EF4-FFF2-40B4-BE49-F238E27FC236}">
                <a16:creationId xmlns:a16="http://schemas.microsoft.com/office/drawing/2014/main" id="{B03499F7-6946-4EB9-8B23-C1F7DE030D42}"/>
              </a:ext>
            </a:extLst>
          </p:cNvPr>
          <p:cNvGrpSpPr/>
          <p:nvPr/>
        </p:nvGrpSpPr>
        <p:grpSpPr>
          <a:xfrm>
            <a:off x="9187456" y="8157916"/>
            <a:ext cx="408078" cy="369332"/>
            <a:chOff x="10846520" y="6228424"/>
            <a:chExt cx="489515" cy="443039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0DBDB79-4826-4AE4-A540-4DDE0CC32EC8}"/>
                </a:ext>
              </a:extLst>
            </p:cNvPr>
            <p:cNvSpPr/>
            <p:nvPr/>
          </p:nvSpPr>
          <p:spPr>
            <a:xfrm>
              <a:off x="10859017" y="6280285"/>
              <a:ext cx="365629" cy="365630"/>
            </a:xfrm>
            <a:prstGeom prst="ellipse">
              <a:avLst/>
            </a:prstGeom>
            <a:solidFill>
              <a:srgbClr val="AAA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415F983-C850-4E9B-A4DE-E317EA36DFEB}"/>
                </a:ext>
              </a:extLst>
            </p:cNvPr>
            <p:cNvSpPr txBox="1"/>
            <p:nvPr/>
          </p:nvSpPr>
          <p:spPr>
            <a:xfrm>
              <a:off x="10846520" y="6228424"/>
              <a:ext cx="489515" cy="44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203036"/>
                  </a:solidFill>
                </a:rPr>
                <a:t>in</a:t>
              </a:r>
              <a:endParaRPr lang="de-DE" sz="1200" b="1" dirty="0">
                <a:solidFill>
                  <a:srgbClr val="203036"/>
                </a:solidFill>
              </a:endParaRPr>
            </a:p>
          </p:txBody>
        </p:sp>
      </p:grpSp>
      <p:pic>
        <p:nvPicPr>
          <p:cNvPr id="2051" name="Grafik 2050">
            <a:extLst>
              <a:ext uri="{FF2B5EF4-FFF2-40B4-BE49-F238E27FC236}">
                <a16:creationId xmlns:a16="http://schemas.microsoft.com/office/drawing/2014/main" id="{B71732C3-2B02-4B27-B5CB-4B87FCEBF8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19" y="819506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8547A-AEA2-4BFD-8DB8-E500F362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CD0BFD-B735-4844-A1E4-C83BB9D66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F0206C-61C7-44B4-BD69-92C5B86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47637"/>
            <a:ext cx="9363075" cy="667702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BAFF2F3-691B-421F-8483-E5264A8FDDF3}"/>
              </a:ext>
            </a:extLst>
          </p:cNvPr>
          <p:cNvSpPr/>
          <p:nvPr/>
        </p:nvSpPr>
        <p:spPr>
          <a:xfrm>
            <a:off x="1549400" y="90487"/>
            <a:ext cx="9363075" cy="6677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CE3D99-ADFA-450B-9D93-60535DD43C58}"/>
              </a:ext>
            </a:extLst>
          </p:cNvPr>
          <p:cNvSpPr/>
          <p:nvPr/>
        </p:nvSpPr>
        <p:spPr>
          <a:xfrm>
            <a:off x="6230937" y="119062"/>
            <a:ext cx="4721225" cy="6677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71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AA58D-F3F3-45F3-BA09-7755E7A8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1FCDE7-304E-4687-B4DD-5C84D5A9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7" y="357187"/>
            <a:ext cx="3476625" cy="6143625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DAC76F1-1EA4-438C-A661-74CF5841C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93" y="1732052"/>
            <a:ext cx="1310754" cy="19580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51A9C0E-0C93-4B74-AC31-21C3E04AFC50}"/>
              </a:ext>
            </a:extLst>
          </p:cNvPr>
          <p:cNvSpPr/>
          <p:nvPr/>
        </p:nvSpPr>
        <p:spPr>
          <a:xfrm>
            <a:off x="358140" y="2446020"/>
            <a:ext cx="2476500" cy="2476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EBC7661-B533-4DEA-999D-0E871663DF45}"/>
              </a:ext>
            </a:extLst>
          </p:cNvPr>
          <p:cNvGrpSpPr/>
          <p:nvPr/>
        </p:nvGrpSpPr>
        <p:grpSpPr>
          <a:xfrm>
            <a:off x="838200" y="2627940"/>
            <a:ext cx="1706403" cy="1402723"/>
            <a:chOff x="838200" y="2627940"/>
            <a:chExt cx="1706403" cy="1402723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9FBEC1FB-EC44-4314-8A18-BAA60C3AFBC8}"/>
                </a:ext>
              </a:extLst>
            </p:cNvPr>
            <p:cNvSpPr/>
            <p:nvPr/>
          </p:nvSpPr>
          <p:spPr>
            <a:xfrm>
              <a:off x="838200" y="2705100"/>
              <a:ext cx="1325563" cy="1325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F4D8896-9B47-4865-854A-3B70AC9E229F}"/>
                </a:ext>
              </a:extLst>
            </p:cNvPr>
            <p:cNvSpPr txBox="1"/>
            <p:nvPr/>
          </p:nvSpPr>
          <p:spPr>
            <a:xfrm>
              <a:off x="1043780" y="2627940"/>
              <a:ext cx="15008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0" b="1" dirty="0"/>
                <a:t>in</a:t>
              </a: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34371D22-3801-4CC8-B0C2-087B48552E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1" t="15058" r="16117" b="20177"/>
          <a:stretch/>
        </p:blipFill>
        <p:spPr>
          <a:xfrm>
            <a:off x="5379720" y="2681288"/>
            <a:ext cx="1402080" cy="138588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A0ADB46-EE54-4B73-A9AE-34A1D0BF3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3825"/>
            <a:ext cx="4596384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0A2525D-31CF-4E7B-A2FC-48C0C571B6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82" y="123825"/>
            <a:ext cx="4590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13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Breitbild</PresentationFormat>
  <Paragraphs>58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Gerald Willig</dc:creator>
  <cp:lastModifiedBy>Gerald Willig</cp:lastModifiedBy>
  <cp:revision>25</cp:revision>
  <dcterms:created xsi:type="dcterms:W3CDTF">2018-12-29T14:16:06Z</dcterms:created>
  <dcterms:modified xsi:type="dcterms:W3CDTF">2018-12-30T20:52:13Z</dcterms:modified>
</cp:coreProperties>
</file>